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F5D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3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8E0A4C-9CEB-84D0-BDD0-75387EBD9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04DD89D-E0C5-865E-5ED5-5F7ED3205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59140B-2DAC-C3FD-BAE7-BF4A487D0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E668559-43D5-BC79-9B52-FCE811B7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EBEDFC-0DE8-0A66-7C1A-584672369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63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70B97B-73DE-3191-C680-6287E85A7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487F39A-F7CB-A0C1-AAA1-C11F24811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F62DC9E-093B-B5CA-3876-14F14F16E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45A028-97FF-DCB3-3DB9-D1339A5E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BB8965F-0980-7928-369E-EB5F4E34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799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5309EC6-E83B-57F1-89C5-0EC22BE6E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FEC853-9149-A52D-2604-6C399CDA9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F67CFEB-1179-A36F-4EAA-83D891D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0B5685-490D-CAB5-FE64-4D33FE2DF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DE296B-F18B-74BB-E728-F577B8DDB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737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C000E1-0E29-ABAE-B85D-DD3E2B16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0728D0-B91F-C8B7-DE2F-C85747BD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4913C6-F64C-1D5B-1DBE-00B166DC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BFCD5D-64C1-7CFD-0A48-2C210289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644DEA7-C7CA-C8EA-F769-516E6E68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35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01035C-829F-4217-FD78-A4B7D158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BED8788-8655-161E-5DC2-96309F840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72FF5D-704D-5956-5B26-70E90F527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BC8250-928D-4875-64D0-9A511913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0D5224-DEB6-FA00-9161-5B08C267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556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30442D-8B0C-CEFE-DB86-947D6E5A8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EAB20A-598B-06FA-DA40-C9CA29435D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D0F9091-30D6-7554-8CB0-22E012F5A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A8629AE-1B7F-A28B-D10B-27C96F3F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519920D-26CF-EBF1-15A3-0AEAFB89B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3FBAEF-063E-BF9B-95C2-2097911F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721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819EB2-4767-0FB9-0387-EF3FDF8C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E535C0-06D2-53AA-EB96-BC89C3D9B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D4ADD00-FE66-E97A-5312-5D3DD4E76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83CF893-2590-6A0E-519F-96C68D1BE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7D9ED21-EDB6-58F6-FF32-30DF6776D8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B18DAEE-E606-66F3-826D-FCC73DE16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72C3B86-993F-5DA5-70F0-8B4F96D2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B6008CD-21AB-BF2A-0811-4F813813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02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023C2D-C39F-E7A9-DE78-C0F8612F0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FE9F547-84CF-36D9-B8AC-A613CD89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194CBFA-9538-FCB6-577C-E6CE38C1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B8B6C09-85F8-0BFD-CB02-306652D31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129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F277D07-A4AE-9483-3234-5491735B2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2E469AA-1068-BC99-104A-F5FDD008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297D762-6904-2D52-4E4B-3238A14F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07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70D2E6-9C86-5D03-0D72-7BC561D9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6C5FF9-A2CA-3107-3883-C035E61E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E64441D-E5EB-2A27-E329-5B7C74731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EC4283-C291-6951-FCD7-237F52BFF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42D7CA-AE7B-693F-8590-E9FF3D69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2B3AC05-2EBC-BE45-E5EC-B821CA05D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059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7077E2-44BD-3D51-7AC0-F518392E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E1546D9-A2EB-3E33-4006-EBEAC5D9F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DB1C54-5E4B-148F-2AB9-2707BD761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5D54104-050F-6C30-5532-85249B546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7D182BB-EB26-0A44-C54C-E65AAB0A1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17251A7-5B55-E085-AFB8-7F2928E9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3215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6BE810A-1EB7-CEB6-AD64-0A49B76B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DA34907-89E1-D639-E71A-E04E52789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D2EC85-4BAF-01EB-3EC7-49A3B1D51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883739-46BD-4449-827D-4C1FE7B5C944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6AE9DD-6612-7A17-CE8D-F8D18E496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99AF55-DF2F-8270-3968-E3986E93F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4574FB-F645-4B09-A265-34B3BAD28D1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31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Θέση εικόνας 5" descr="Εικόνα που περιέχει σύννεφο, εξωτερικός χώρος/ύπαιθρος, κτίριο,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id="{9DBC9CEA-BE50-DCB9-5091-FE96E540E02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12" b="310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ln w="12700">
            <a:solidFill>
              <a:srgbClr val="A1F5D3"/>
            </a:solidFill>
          </a:ln>
        </p:spPr>
      </p:pic>
    </p:spTree>
    <p:extLst>
      <p:ext uri="{BB962C8B-B14F-4D97-AF65-F5344CB8AC3E}">
        <p14:creationId xmlns:p14="http://schemas.microsoft.com/office/powerpoint/2010/main" val="703701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6265E4-F050-7571-FE9A-F1B641FD3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556" y="479633"/>
            <a:ext cx="3193774" cy="2387600"/>
          </a:xfrm>
        </p:spPr>
        <p:txBody>
          <a:bodyPr/>
          <a:lstStyle/>
          <a:p>
            <a:r>
              <a:rPr lang="el-GR" dirty="0"/>
              <a:t>  </a:t>
            </a:r>
          </a:p>
        </p:txBody>
      </p:sp>
      <p:sp>
        <p:nvSpPr>
          <p:cNvPr id="5" name="Τίτλος 1">
            <a:extLst>
              <a:ext uri="{FF2B5EF4-FFF2-40B4-BE49-F238E27FC236}">
                <a16:creationId xmlns:a16="http://schemas.microsoft.com/office/drawing/2014/main" id="{87AC61E3-56AA-D853-BB75-A62D53D205C5}"/>
              </a:ext>
            </a:extLst>
          </p:cNvPr>
          <p:cNvSpPr txBox="1">
            <a:spLocks/>
          </p:cNvSpPr>
          <p:nvPr/>
        </p:nvSpPr>
        <p:spPr>
          <a:xfrm>
            <a:off x="980661" y="479633"/>
            <a:ext cx="319377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  </a:t>
            </a:r>
            <a:endParaRPr lang="el-GR" dirty="0"/>
          </a:p>
        </p:txBody>
      </p:sp>
      <p:pic>
        <p:nvPicPr>
          <p:cNvPr id="9" name="Εικόνα 8" descr="Εικόνα που περιέχει εξωτερικός χώρος/ύπαιθρος, κτίριο, ουρανός, άνθρωποι&#10;&#10;Περιγραφή που δημιουργήθηκε αυτόματα">
            <a:extLst>
              <a:ext uri="{FF2B5EF4-FFF2-40B4-BE49-F238E27FC236}">
                <a16:creationId xmlns:a16="http://schemas.microsoft.com/office/drawing/2014/main" id="{345A7908-0896-3949-3A86-6D364BF5E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31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Θέση εικόνας 6" descr="Εικόνα που περιέχει εξωτερικός χώρος/ύπαιθρος, σύννεφο, ουρανός, κτίριο&#10;&#10;Περιγραφή που δημιουργήθηκε αυτόματα">
            <a:extLst>
              <a:ext uri="{FF2B5EF4-FFF2-40B4-BE49-F238E27FC236}">
                <a16:creationId xmlns:a16="http://schemas.microsoft.com/office/drawing/2014/main" id="{F20AAB76-A6B3-56BA-8D0B-4E6E8E4B9AA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1" b="12541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6E72B17A-675F-CA73-6B05-DD70E352F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92" y="755413"/>
            <a:ext cx="3413163" cy="227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54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εικόνας 5">
            <a:extLst>
              <a:ext uri="{FF2B5EF4-FFF2-40B4-BE49-F238E27FC236}">
                <a16:creationId xmlns:a16="http://schemas.microsoft.com/office/drawing/2014/main" id="{76539F60-DA86-577E-9693-2B833A69586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6" b="12546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35398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εικόνας 5" descr="Εικόνα που περιέχει εξωτερικός χώρος/ύπαιθρος, παράθυρο, κείμενο, ιδιοκτησία&#10;&#10;Περιγραφή που δημιουργήθηκε αυτόματα">
            <a:extLst>
              <a:ext uri="{FF2B5EF4-FFF2-40B4-BE49-F238E27FC236}">
                <a16:creationId xmlns:a16="http://schemas.microsoft.com/office/drawing/2014/main" id="{7B25C68D-4C7D-9667-5DD8-65CF544DAF0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97627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εικόνας 5" descr="Εικόνα που περιέχει τοίχος, εσωτερικός χώρος, δάπεδο, εσωτερική διακόσμηση&#10;&#10;Περιγραφή που δημιουργήθηκε αυτόματα">
            <a:extLst>
              <a:ext uri="{FF2B5EF4-FFF2-40B4-BE49-F238E27FC236}">
                <a16:creationId xmlns:a16="http://schemas.microsoft.com/office/drawing/2014/main" id="{2CAD2841-95C3-48A4-E0AD-42AC081E703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6" b="12546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34921102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E45FB98-8DA0-6202-2EBB-37B08DFDABC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67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D0D6C6D-80AA-42FE-3A8E-0B59C0291BB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00847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Office PowerPoint</Application>
  <PresentationFormat>Ευρεία οθόνη</PresentationFormat>
  <Paragraphs>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Θέμα του Office</vt:lpstr>
      <vt:lpstr>Παρουσίαση του PowerPoint</vt:lpstr>
      <vt:lpstr>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eeabe orestiada</dc:creator>
  <cp:lastModifiedBy>eeabe orestiada</cp:lastModifiedBy>
  <cp:revision>1</cp:revision>
  <dcterms:created xsi:type="dcterms:W3CDTF">2025-01-10T05:52:59Z</dcterms:created>
  <dcterms:modified xsi:type="dcterms:W3CDTF">2025-01-10T06:08:22Z</dcterms:modified>
</cp:coreProperties>
</file>