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08788" cy="9940925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Μεσαίο στυλ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Μεσαίο στυλ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DF18680-E054-41AD-8BC1-D1AEF772440D}" styleName="Μεσαίο στυλ 2 - Έμφαση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9" autoAdjust="0"/>
  </p:normalViewPr>
  <p:slideViewPr>
    <p:cSldViewPr snapToObjects="1" showGuides="1"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2/6/2020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555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2/6/2020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0316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2/6/2020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905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2/6/2020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834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2/6/2020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367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2/6/2020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82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2/6/2020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7010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2/6/2020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3728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2/6/2020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415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2/6/2020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5903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2/6/2020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35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E09A1-5616-45A3-9568-EEF2008B70DC}" type="datetimeFigureOut">
              <a:rPr lang="el-GR" smtClean="0"/>
              <a:t>2/6/2020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38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W:\CLLD\ΠΑΑ\SHMATA\5. logo LEAD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522" y="5227198"/>
            <a:ext cx="1079930" cy="108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4" descr="V:\ΕΑΔ\LOGOS\ΝΕΑ ΣΗΜΑΤΑ\λογο-ΠΑΑ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713" y="332656"/>
            <a:ext cx="1000604" cy="110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778193" y="375199"/>
            <a:ext cx="3492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 smtClean="0">
                <a:cs typeface="Arial" panose="020B0604020202020204" pitchFamily="34" charset="0"/>
              </a:rPr>
              <a:t>ΥΠΟΥΡΓΕΙΟ ΑΓΡΟΤΙΚΗΣ ΑΝΑΠΤΥΞΗΣ </a:t>
            </a:r>
            <a:r>
              <a:rPr lang="en-US" b="1" dirty="0" smtClean="0">
                <a:cs typeface="Arial" panose="020B0604020202020204" pitchFamily="34" charset="0"/>
              </a:rPr>
              <a:t>&amp; </a:t>
            </a:r>
            <a:r>
              <a:rPr lang="el-GR" b="1" dirty="0" smtClean="0">
                <a:cs typeface="Arial" panose="020B0604020202020204" pitchFamily="34" charset="0"/>
              </a:rPr>
              <a:t>ΤΡΟΦΙΜΩΝ</a:t>
            </a:r>
            <a:endParaRPr lang="el-GR" b="1" dirty="0">
              <a:cs typeface="Arial" panose="020B0604020202020204" pitchFamily="34" charset="0"/>
            </a:endParaRPr>
          </a:p>
        </p:txBody>
      </p:sp>
      <p:sp>
        <p:nvSpPr>
          <p:cNvPr id="15" name="Text Box 29"/>
          <p:cNvSpPr txBox="1">
            <a:spLocks noChangeArrowheads="1"/>
          </p:cNvSpPr>
          <p:nvPr/>
        </p:nvSpPr>
        <p:spPr bwMode="auto">
          <a:xfrm>
            <a:off x="1712958" y="4984518"/>
            <a:ext cx="6063397" cy="286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altLang="el-GR" sz="1400" b="1" dirty="0" smtClean="0">
                <a:cs typeface="Arial" panose="020B0604020202020204" pitchFamily="34" charset="0"/>
              </a:rPr>
              <a:t>        </a:t>
            </a:r>
            <a:r>
              <a:rPr lang="el-GR" altLang="el-GR" sz="1400" b="1" dirty="0" smtClean="0">
                <a:cs typeface="Arial" panose="020B0604020202020204" pitchFamily="34" charset="0"/>
              </a:rPr>
              <a:t>ΜΕ ΤΗ ΣΥΓΧΡΗΜΑΤΟΔΟΤΗΣΗ ΤΗΣ ΕΛΛΑΔΑΣ ΚΑΙ ΤΗΣ ΕΥΡΩΠΑΪΚΗΣ ΕΝΩΣΗΣ</a:t>
            </a:r>
            <a:endParaRPr lang="el-GR" altLang="el-GR" sz="1400" b="1" dirty="0">
              <a:cs typeface="Arial" panose="020B0604020202020204" pitchFamily="34" charset="0"/>
            </a:endParaRPr>
          </a:p>
        </p:txBody>
      </p:sp>
      <p:grpSp>
        <p:nvGrpSpPr>
          <p:cNvPr id="28" name="Ομάδα 27"/>
          <p:cNvGrpSpPr/>
          <p:nvPr/>
        </p:nvGrpSpPr>
        <p:grpSpPr>
          <a:xfrm>
            <a:off x="2082296" y="5415607"/>
            <a:ext cx="4716424" cy="655043"/>
            <a:chOff x="2303748" y="5330241"/>
            <a:chExt cx="4781010" cy="655043"/>
          </a:xfrm>
        </p:grpSpPr>
        <p:sp>
          <p:nvSpPr>
            <p:cNvPr id="16" name="TextBox 15"/>
            <p:cNvSpPr txBox="1"/>
            <p:nvPr/>
          </p:nvSpPr>
          <p:spPr>
            <a:xfrm>
              <a:off x="2303748" y="5330241"/>
              <a:ext cx="348413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b="1" spc="150" dirty="0" smtClean="0">
                  <a:cs typeface="Arial" panose="020B0604020202020204" pitchFamily="34" charset="0"/>
                </a:rPr>
                <a:t>ΕΥΡΩΠΑΪΚΟ ΓΕΩΡΓΙΚΟ ΤΑΜΕΙΟ </a:t>
              </a:r>
              <a:r>
                <a:rPr lang="en-US" sz="1400" b="1" spc="150" dirty="0" smtClean="0">
                  <a:cs typeface="Arial" panose="020B0604020202020204" pitchFamily="34" charset="0"/>
                </a:rPr>
                <a:t>   </a:t>
              </a:r>
              <a:r>
                <a:rPr lang="el-GR" sz="1400" b="1" spc="150" dirty="0" smtClean="0">
                  <a:cs typeface="Arial" panose="020B0604020202020204" pitchFamily="34" charset="0"/>
                </a:rPr>
                <a:t>ΑΓΡΟΤΙΚΗΣ ΑΝΑΠΤΥΞΗΣ</a:t>
              </a:r>
              <a:endParaRPr lang="el-GR" sz="1400" b="1" spc="150" dirty="0"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03748" y="5677507"/>
              <a:ext cx="47810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400" b="1" dirty="0" smtClean="0">
                  <a:cs typeface="Arial" panose="020B0604020202020204" pitchFamily="34" charset="0"/>
                </a:rPr>
                <a:t>Η Ευρώπη επενδύει στις αγροτικές περιοχές</a:t>
              </a:r>
              <a:endParaRPr lang="el-GR" sz="1400" b="1" dirty="0">
                <a:cs typeface="Arial" panose="020B0604020202020204" pitchFamily="34" charset="0"/>
              </a:endParaRPr>
            </a:p>
          </p:txBody>
        </p:sp>
      </p:grpSp>
      <p:pic>
        <p:nvPicPr>
          <p:cNvPr id="1026" name="Picture 2" descr="V:\ΔΗΜΟΣΙΟΤΗΤΑ\ESPA1420_rg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403" y="404664"/>
            <a:ext cx="144206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Ευθεία γραμμή σύνδεσης 2"/>
          <p:cNvCxnSpPr/>
          <p:nvPr/>
        </p:nvCxnSpPr>
        <p:spPr>
          <a:xfrm>
            <a:off x="238125" y="4857750"/>
            <a:ext cx="8618351" cy="1141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Ομάδα 21"/>
          <p:cNvGrpSpPr/>
          <p:nvPr/>
        </p:nvGrpSpPr>
        <p:grpSpPr>
          <a:xfrm>
            <a:off x="-106293" y="4869160"/>
            <a:ext cx="537833" cy="1440192"/>
            <a:chOff x="379767" y="4869192"/>
            <a:chExt cx="537833" cy="1440192"/>
          </a:xfrm>
        </p:grpSpPr>
        <p:sp>
          <p:nvSpPr>
            <p:cNvPr id="14" name="TextBox 13"/>
            <p:cNvSpPr txBox="1"/>
            <p:nvPr/>
          </p:nvSpPr>
          <p:spPr>
            <a:xfrm>
              <a:off x="379767" y="5049216"/>
              <a:ext cx="353943" cy="109407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US" sz="1100" dirty="0" smtClean="0"/>
                <a:t>25%</a:t>
              </a:r>
              <a:r>
                <a:rPr lang="el-GR" sz="1100" dirty="0" smtClean="0"/>
                <a:t> </a:t>
              </a:r>
              <a:r>
                <a:rPr lang="el-GR" sz="1000" dirty="0" smtClean="0"/>
                <a:t>τουλάχιστον</a:t>
              </a:r>
              <a:endParaRPr lang="en-US" sz="1000" dirty="0" smtClean="0"/>
            </a:p>
          </p:txBody>
        </p:sp>
        <p:sp>
          <p:nvSpPr>
            <p:cNvPr id="19" name="Δεξιό άγκιστρο 18"/>
            <p:cNvSpPr/>
            <p:nvPr/>
          </p:nvSpPr>
          <p:spPr>
            <a:xfrm>
              <a:off x="647564" y="4869192"/>
              <a:ext cx="270036" cy="1440192"/>
            </a:xfrm>
            <a:prstGeom prst="rightBrace">
              <a:avLst>
                <a:gd name="adj1" fmla="val 47133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656236" y="1997460"/>
            <a:ext cx="5595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 smtClean="0">
                <a:cs typeface="Arial" panose="020B0604020202020204" pitchFamily="34" charset="0"/>
              </a:rPr>
              <a:t>ΠΡΟΓΡΑΜΜΑ ΑΓΡΟΤΙΚΗΣ ΑΝΑΠΤΥΞΗΣ (2014 – 2020</a:t>
            </a:r>
            <a:r>
              <a:rPr lang="el-GR" sz="1600" b="1" dirty="0" smtClean="0">
                <a:cs typeface="Arial" panose="020B0604020202020204" pitchFamily="34" charset="0"/>
              </a:rPr>
              <a:t>)  </a:t>
            </a:r>
            <a:endParaRPr lang="el-GR" sz="1600" b="1" dirty="0" smtClean="0">
              <a:cs typeface="Arial" panose="020B0604020202020204" pitchFamily="34" charset="0"/>
            </a:endParaRPr>
          </a:p>
          <a:p>
            <a:pPr algn="ctr"/>
            <a:r>
              <a:rPr lang="el-GR" sz="1600" b="1" dirty="0" smtClean="0">
                <a:cs typeface="Arial" panose="020B0604020202020204" pitchFamily="34" charset="0"/>
              </a:rPr>
              <a:t>ΤΟΠΙΚΟ ΠΡΟΓΡΑΜΜΑ </a:t>
            </a:r>
            <a:r>
              <a:rPr lang="en-US" sz="1600" b="1" dirty="0" smtClean="0">
                <a:cs typeface="Arial" panose="020B0604020202020204" pitchFamily="34" charset="0"/>
              </a:rPr>
              <a:t>CLLD</a:t>
            </a:r>
            <a:r>
              <a:rPr lang="el-GR" sz="1600" b="1" dirty="0" smtClean="0">
                <a:cs typeface="Arial" panose="020B0604020202020204" pitchFamily="34" charset="0"/>
              </a:rPr>
              <a:t> / </a:t>
            </a:r>
            <a:r>
              <a:rPr lang="en-US" sz="1600" b="1" dirty="0" smtClean="0">
                <a:cs typeface="Arial" panose="020B0604020202020204" pitchFamily="34" charset="0"/>
              </a:rPr>
              <a:t>LEADER</a:t>
            </a:r>
            <a:r>
              <a:rPr lang="el-GR" sz="1600" b="1" dirty="0" smtClean="0">
                <a:cs typeface="Arial" panose="020B0604020202020204" pitchFamily="34" charset="0"/>
              </a:rPr>
              <a:t> </a:t>
            </a:r>
            <a:r>
              <a:rPr lang="el-GR" sz="1600" b="1" dirty="0" smtClean="0">
                <a:cs typeface="Arial" panose="020B0604020202020204" pitchFamily="34" charset="0"/>
              </a:rPr>
              <a:t>ΒΟΡΕΙΟΥ ΕΒΡΟΥ</a:t>
            </a:r>
            <a:endParaRPr lang="el-GR" sz="1600" b="1" dirty="0">
              <a:cs typeface="Arial" panose="020B0604020202020204" pitchFamily="34" charset="0"/>
            </a:endParaRPr>
          </a:p>
        </p:txBody>
      </p:sp>
      <p:sp>
        <p:nvSpPr>
          <p:cNvPr id="27" name="Ορθογώνιο 26"/>
          <p:cNvSpPr/>
          <p:nvPr/>
        </p:nvSpPr>
        <p:spPr>
          <a:xfrm>
            <a:off x="287524" y="296652"/>
            <a:ext cx="8568952" cy="6192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7" descr="Ellhnik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1622174" cy="1079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208579"/>
            <a:ext cx="1646886" cy="109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329239" y="1220920"/>
            <a:ext cx="1978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 smtClean="0"/>
              <a:t>ΟΜΑΔΑ ΤΟΠΙΚΗΣ </a:t>
            </a:r>
          </a:p>
          <a:p>
            <a:pPr algn="ctr"/>
            <a:r>
              <a:rPr lang="el-GR" b="1" dirty="0" smtClean="0"/>
              <a:t>ΔΡΑΣΗΣ:</a:t>
            </a:r>
          </a:p>
        </p:txBody>
      </p:sp>
      <p:graphicFrame>
        <p:nvGraphicFramePr>
          <p:cNvPr id="31" name="Πίνακας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421588"/>
              </p:ext>
            </p:extLst>
          </p:nvPr>
        </p:nvGraphicFramePr>
        <p:xfrm>
          <a:off x="863588" y="2574906"/>
          <a:ext cx="7596844" cy="22250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575536"/>
                <a:gridCol w="4021308"/>
              </a:tblGrid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ΔΙΚΑΙΟΥΧΟΣ: 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l-GR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ΤΙΤΛΟΣ ΠΡΑΞΗΣ: 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l-GR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ΒΑΣΙΚΟΣ ΣΤΟΧΟΣ: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l-GR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ΣΥΝΟΛΙΚΟΣ ΠΡΟΫΠΟΛΟΓΙΣΜΟΣ: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…..……………..€</a:t>
                      </a:r>
                      <a:endParaRPr lang="el-GR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ΔΗΜΟΣΙΑ ΔΑΠΑΝΗ: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l-GR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………………….€</a:t>
                      </a:r>
                      <a:endParaRPr lang="el-GR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ΙΔΙΩΤΙΚΗ ΣΥΜΜΕΤΟΧΗ: 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…..…………….. 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" name="Εικόνα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489" y="1073484"/>
            <a:ext cx="2261860" cy="1010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60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</TotalTime>
  <Words>71</Words>
  <Application>Microsoft Office PowerPoint</Application>
  <PresentationFormat>Προβολή στην οθόνη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4" baseType="lpstr">
      <vt:lpstr>Arial</vt:lpstr>
      <vt:lpstr>Calibri</vt:lpstr>
      <vt:lpstr>Θέμα του Office</vt:lpstr>
      <vt:lpstr>Παρουσίαση του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ΜΙΧΑΗΛ ΓΑΒΡΙΕΛΛΑ</dc:creator>
  <cp:lastModifiedBy>User2</cp:lastModifiedBy>
  <cp:revision>101</cp:revision>
  <cp:lastPrinted>2019-08-05T07:50:50Z</cp:lastPrinted>
  <dcterms:created xsi:type="dcterms:W3CDTF">2016-02-25T12:28:29Z</dcterms:created>
  <dcterms:modified xsi:type="dcterms:W3CDTF">2020-06-02T10:42:47Z</dcterms:modified>
</cp:coreProperties>
</file>